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260" r:id="rId3"/>
    <p:sldId id="261" r:id="rId4"/>
    <p:sldId id="262" r:id="rId5"/>
    <p:sldId id="264" r:id="rId6"/>
    <p:sldId id="263" r:id="rId7"/>
    <p:sldId id="265" r:id="rId8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599" autoAdjust="0"/>
  </p:normalViewPr>
  <p:slideViewPr>
    <p:cSldViewPr>
      <p:cViewPr varScale="1">
        <p:scale>
          <a:sx n="115" d="100"/>
          <a:sy n="115" d="100"/>
        </p:scale>
        <p:origin x="378" y="10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88" d="100"/>
          <a:sy n="88" d="100"/>
        </p:scale>
        <p:origin x="3822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12/11/2017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12/11/2017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i-FI" dirty="0" smtClean="0"/>
              <a:t>1.Sort </a:t>
            </a:r>
            <a:r>
              <a:rPr lang="fi-FI" dirty="0" err="1" smtClean="0"/>
              <a:t>initiates</a:t>
            </a:r>
            <a:r>
              <a:rPr lang="fi-FI" dirty="0" smtClean="0"/>
              <a:t> Home.js</a:t>
            </a:r>
          </a:p>
          <a:p>
            <a:r>
              <a:rPr lang="fi-FI" dirty="0" smtClean="0"/>
              <a:t>2. </a:t>
            </a:r>
            <a:r>
              <a:rPr lang="fi-FI" dirty="0" err="1" smtClean="0"/>
              <a:t>changeFocusedInitiative</a:t>
            </a:r>
            <a:r>
              <a:rPr lang="fi-FI" dirty="0" smtClean="0"/>
              <a:t> Home.js</a:t>
            </a:r>
          </a:p>
          <a:p>
            <a:r>
              <a:rPr lang="fi-FI" dirty="0" smtClean="0"/>
              <a:t>3. radioButtonGroupin </a:t>
            </a:r>
            <a:r>
              <a:rPr lang="fi-FI" dirty="0" err="1" smtClean="0"/>
              <a:t>render</a:t>
            </a:r>
            <a:endParaRPr lang="fi-FI" dirty="0" smtClean="0"/>
          </a:p>
          <a:p>
            <a:r>
              <a:rPr lang="fi-FI" dirty="0" smtClean="0"/>
              <a:t>4. </a:t>
            </a:r>
            <a:r>
              <a:rPr lang="fi-FI" dirty="0" err="1" smtClean="0"/>
              <a:t>Initiates</a:t>
            </a:r>
            <a:r>
              <a:rPr lang="fi-FI" dirty="0" smtClean="0"/>
              <a:t> </a:t>
            </a:r>
            <a:r>
              <a:rPr lang="fi-FI" dirty="0" err="1" smtClean="0"/>
              <a:t>reducer</a:t>
            </a:r>
            <a:r>
              <a:rPr lang="fi-FI" dirty="0" smtClean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974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  <a:noFill/>
        </p:spPr>
        <p:txBody>
          <a:bodyPr>
            <a:noAutofit/>
          </a:bodyPr>
          <a:lstStyle>
            <a:lvl1pPr>
              <a:defRPr sz="5400">
                <a:latin typeface="Bell MT" panose="02020503060305020303" pitchFamily="18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>
              <a:lumMod val="50000"/>
            </a:schemeClr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  <a:latin typeface="Bell MT" panose="02020503060305020303" pitchFamily="18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tx2">
              <a:lumMod val="50000"/>
            </a:schemeClr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  <a:solidFill>
            <a:schemeClr val="tx2">
              <a:lumMod val="50000"/>
            </a:schemeClr>
          </a:solidFill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solidFill>
                  <a:schemeClr val="tx2">
                    <a:lumMod val="50000"/>
                  </a:schemeClr>
                </a:solidFill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12/11/2017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  <a:solidFill>
            <a:schemeClr val="bg1">
              <a:lumMod val="95000"/>
              <a:lumOff val="5000"/>
              <a:alpha val="40000"/>
            </a:schemeClr>
          </a:solidFill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12/11/2017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85000"/>
            </a:schemeClr>
          </a:solidFill>
          <a:latin typeface="Bell MT" panose="02020503060305020303" pitchFamily="18" charset="0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3600" kern="1200">
          <a:solidFill>
            <a:schemeClr val="tx1"/>
          </a:solidFill>
          <a:latin typeface="Bell MT" panose="02020503060305020303" pitchFamily="18" charset="0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3600" kern="1200">
          <a:solidFill>
            <a:schemeClr val="tx1"/>
          </a:solidFill>
          <a:latin typeface="Bell MT" panose="02020503060305020303" pitchFamily="18" charset="0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3600" kern="1200">
          <a:solidFill>
            <a:schemeClr val="tx1"/>
          </a:solidFill>
          <a:latin typeface="Bell MT" panose="02020503060305020303" pitchFamily="18" charset="0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3600" kern="1200">
          <a:solidFill>
            <a:schemeClr val="tx1"/>
          </a:solidFill>
          <a:latin typeface="Bell MT" panose="02020503060305020303" pitchFamily="18" charset="0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3600" kern="1200">
          <a:solidFill>
            <a:schemeClr val="tx1"/>
          </a:solidFill>
          <a:latin typeface="Bell MT" panose="02020503060305020303" pitchFamily="18" charset="0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React Native</a:t>
            </a:r>
            <a:br>
              <a:rPr lang="en-US" dirty="0" smtClean="0"/>
            </a:br>
            <a:r>
              <a:rPr lang="en-US" dirty="0" err="1" smtClean="0"/>
              <a:t>InitiativeAppRN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Autofit/>
          </a:bodyPr>
          <a:lstStyle/>
          <a:p>
            <a:pPr algn="r"/>
            <a:r>
              <a:rPr lang="en-US" dirty="0" err="1" smtClean="0"/>
              <a:t>Jani</a:t>
            </a:r>
            <a:r>
              <a:rPr lang="en-US" dirty="0" smtClean="0"/>
              <a:t> </a:t>
            </a:r>
            <a:r>
              <a:rPr lang="en-US" dirty="0" err="1" smtClean="0"/>
              <a:t>Kerttula</a:t>
            </a:r>
            <a:r>
              <a:rPr lang="en-US" dirty="0"/>
              <a:t> </a:t>
            </a:r>
            <a:r>
              <a:rPr lang="en-US" dirty="0" smtClean="0"/>
              <a:t>K8958 &amp; </a:t>
            </a:r>
            <a:r>
              <a:rPr lang="fi-FI" dirty="0" smtClean="0"/>
              <a:t>Lauri Virtanen K8455</a:t>
            </a:r>
          </a:p>
          <a:p>
            <a:pPr algn="r"/>
            <a:r>
              <a:rPr lang="en-US" dirty="0" smtClean="0"/>
              <a:t>Mobile Project TTOW0630</a:t>
            </a:r>
            <a:endParaRPr lang="en-US" dirty="0"/>
          </a:p>
          <a:p>
            <a:r>
              <a:rPr lang="fi-FI" dirty="0" smtClean="0"/>
              <a:t>									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Käytetyt</a:t>
            </a:r>
            <a:r>
              <a:rPr lang="en-US" dirty="0" smtClean="0"/>
              <a:t> </a:t>
            </a:r>
            <a:r>
              <a:rPr lang="en-US" dirty="0" err="1" smtClean="0"/>
              <a:t>teknologiat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1916833"/>
            <a:ext cx="4416552" cy="2736303"/>
          </a:xfrm>
        </p:spPr>
        <p:txBody>
          <a:bodyPr>
            <a:normAutofit/>
          </a:bodyPr>
          <a:lstStyle/>
          <a:p>
            <a:r>
              <a:rPr lang="fi-FI" dirty="0" err="1" smtClean="0"/>
              <a:t>React</a:t>
            </a:r>
            <a:r>
              <a:rPr lang="fi-FI" dirty="0" smtClean="0"/>
              <a:t> </a:t>
            </a:r>
            <a:r>
              <a:rPr lang="fi-FI" dirty="0" err="1" smtClean="0"/>
              <a:t>Native</a:t>
            </a:r>
            <a:endParaRPr lang="fi-FI" dirty="0" smtClean="0"/>
          </a:p>
          <a:p>
            <a:r>
              <a:rPr lang="fi-FI" dirty="0" err="1" smtClean="0"/>
              <a:t>Redux</a:t>
            </a:r>
            <a:endParaRPr lang="fi-FI" dirty="0" smtClean="0"/>
          </a:p>
          <a:p>
            <a:r>
              <a:rPr lang="fi-FI" dirty="0" err="1" smtClean="0"/>
              <a:t>React</a:t>
            </a:r>
            <a:r>
              <a:rPr lang="fi-FI" dirty="0" smtClean="0"/>
              <a:t> </a:t>
            </a:r>
            <a:r>
              <a:rPr lang="fi-FI" dirty="0" err="1" smtClean="0"/>
              <a:t>Navigation</a:t>
            </a:r>
            <a:endParaRPr lang="fi-FI" dirty="0" smtClean="0"/>
          </a:p>
          <a:p>
            <a:r>
              <a:rPr lang="fi-FI" dirty="0" err="1" smtClean="0"/>
              <a:t>Autocorrect</a:t>
            </a:r>
            <a:r>
              <a:rPr lang="fi-FI" dirty="0" smtClean="0"/>
              <a:t> input</a:t>
            </a:r>
          </a:p>
          <a:p>
            <a:r>
              <a:rPr lang="fi-FI" dirty="0" err="1" smtClean="0"/>
              <a:t>Fetch</a:t>
            </a:r>
            <a:r>
              <a:rPr lang="fi-FI" dirty="0" smtClean="0"/>
              <a:t> API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0476" y="1679714"/>
            <a:ext cx="2527024" cy="4492487"/>
          </a:xfrm>
        </p:spPr>
      </p:pic>
    </p:spTree>
    <p:extLst>
      <p:ext uri="{BB962C8B-B14F-4D97-AF65-F5344CB8AC3E}">
        <p14:creationId xmlns:p14="http://schemas.microsoft.com/office/powerpoint/2010/main" val="413515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Ominaisuudet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548336"/>
          </a:xfrm>
        </p:spPr>
        <p:txBody>
          <a:bodyPr/>
          <a:lstStyle/>
          <a:p>
            <a:r>
              <a:rPr lang="fi-FI" dirty="0" smtClean="0"/>
              <a:t>Automaattinen nopan heittäminen</a:t>
            </a:r>
          </a:p>
          <a:p>
            <a:r>
              <a:rPr lang="fi-FI" dirty="0" err="1" smtClean="0"/>
              <a:t>Templatet</a:t>
            </a:r>
            <a:endParaRPr lang="fi-FI" dirty="0" smtClean="0"/>
          </a:p>
          <a:p>
            <a:pPr lvl="1"/>
            <a:r>
              <a:rPr lang="fi-FI" dirty="0" err="1" smtClean="0"/>
              <a:t>Load</a:t>
            </a:r>
            <a:r>
              <a:rPr lang="fi-FI" dirty="0" smtClean="0"/>
              <a:t>, </a:t>
            </a:r>
            <a:r>
              <a:rPr lang="fi-FI" dirty="0" err="1" smtClean="0"/>
              <a:t>Save</a:t>
            </a:r>
            <a:r>
              <a:rPr lang="fi-FI" dirty="0"/>
              <a:t> </a:t>
            </a:r>
            <a:r>
              <a:rPr lang="fi-FI" dirty="0" smtClean="0"/>
              <a:t>&amp; </a:t>
            </a:r>
            <a:r>
              <a:rPr lang="fi-FI" dirty="0" err="1" smtClean="0"/>
              <a:t>Delete</a:t>
            </a:r>
            <a:endParaRPr lang="fi-FI" dirty="0" smtClean="0"/>
          </a:p>
          <a:p>
            <a:r>
              <a:rPr lang="fi-FI" dirty="0" err="1" smtClean="0"/>
              <a:t>Initiate</a:t>
            </a:r>
            <a:r>
              <a:rPr lang="fi-FI" dirty="0" smtClean="0"/>
              <a:t> lista</a:t>
            </a:r>
          </a:p>
          <a:p>
            <a:r>
              <a:rPr lang="fi-FI" dirty="0" smtClean="0"/>
              <a:t>Monstereiden lisääminen ulkoisesta tietokannasta</a:t>
            </a:r>
          </a:p>
          <a:p>
            <a:pPr lvl="1"/>
            <a:r>
              <a:rPr lang="fi-FI" dirty="0" err="1" smtClean="0"/>
              <a:t>Fetch</a:t>
            </a:r>
            <a:r>
              <a:rPr lang="fi-FI" dirty="0" smtClean="0"/>
              <a:t> API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9713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02" y="1939632"/>
            <a:ext cx="7560846" cy="42672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102" y="1772816"/>
            <a:ext cx="10058400" cy="47481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Koodi esimerkkejä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301" y="1772816"/>
            <a:ext cx="9980406" cy="43214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9196" y="0"/>
            <a:ext cx="8276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9659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Tyylin kehittyminen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583" y="1737778"/>
            <a:ext cx="2792585" cy="4964595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6020" y="1737778"/>
            <a:ext cx="2818186" cy="501010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5257" y="1737778"/>
            <a:ext cx="2848949" cy="506479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8930" y="1725845"/>
            <a:ext cx="2864317" cy="509212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5583" y="1737778"/>
            <a:ext cx="2799297" cy="497652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2295" y="1725845"/>
            <a:ext cx="2792585" cy="4964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269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i-FI" dirty="0" smtClean="0"/>
              <a:t>Sovellus toiminnassa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26" y="1775047"/>
            <a:ext cx="2712319" cy="4821900"/>
          </a:xfr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4846" y="1772816"/>
            <a:ext cx="2713573" cy="482413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6420" y="1772816"/>
            <a:ext cx="2713573" cy="482413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7994" y="1770586"/>
            <a:ext cx="2714829" cy="482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88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i-FI" dirty="0" smtClean="0"/>
              <a:t>Demon esittely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6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140</TotalTime>
  <Words>65</Words>
  <Application>Microsoft Office PowerPoint</Application>
  <PresentationFormat>Custom</PresentationFormat>
  <Paragraphs>26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Bell MT</vt:lpstr>
      <vt:lpstr>Consolas</vt:lpstr>
      <vt:lpstr>Corbel</vt:lpstr>
      <vt:lpstr>Chalkboard 16x9</vt:lpstr>
      <vt:lpstr>React Native InitiativeAppRN</vt:lpstr>
      <vt:lpstr>Käytetyt teknologiat</vt:lpstr>
      <vt:lpstr>Ominaisuudet</vt:lpstr>
      <vt:lpstr>Koodi esimerkkejä</vt:lpstr>
      <vt:lpstr>Tyylin kehittyminen</vt:lpstr>
      <vt:lpstr>Sovellus toiminnassa</vt:lpstr>
      <vt:lpstr>Demon esittely</vt:lpstr>
    </vt:vector>
  </TitlesOfParts>
  <Company>JAMK/IT/LabraNet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Lauri Virtanen</dc:creator>
  <cp:lastModifiedBy>Lauri Virtanen</cp:lastModifiedBy>
  <cp:revision>11</cp:revision>
  <dcterms:created xsi:type="dcterms:W3CDTF">2017-12-11T10:08:37Z</dcterms:created>
  <dcterms:modified xsi:type="dcterms:W3CDTF">2017-12-11T12:29:12Z</dcterms:modified>
</cp:coreProperties>
</file>

<file path=docProps/thumbnail.jpeg>
</file>